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9" r:id="rId3"/>
    <p:sldId id="276" r:id="rId4"/>
    <p:sldId id="277" r:id="rId5"/>
    <p:sldId id="286" r:id="rId6"/>
    <p:sldId id="285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275" r:id="rId15"/>
    <p:sldId id="274" r:id="rId16"/>
    <p:sldId id="273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7" autoAdjust="0"/>
    <p:restoredTop sz="86304" autoAdjust="0"/>
  </p:normalViewPr>
  <p:slideViewPr>
    <p:cSldViewPr>
      <p:cViewPr varScale="1">
        <p:scale>
          <a:sx n="74" d="100"/>
          <a:sy n="74" d="100"/>
        </p:scale>
        <p:origin x="531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</a:t>
            </a:r>
            <a:r>
              <a:rPr lang="en-US" baseline="0" dirty="0"/>
              <a:t> test image for all image compression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SVD!</a:t>
            </a:r>
          </a:p>
          <a:p>
            <a:r>
              <a:rPr lang="en-US" dirty="0"/>
              <a:t>Generally operates</a:t>
            </a:r>
            <a:r>
              <a:rPr lang="en-US" baseline="0" dirty="0"/>
              <a:t> on </a:t>
            </a:r>
            <a:r>
              <a:rPr lang="en-US" baseline="0" dirty="0" err="1"/>
              <a:t>covariances</a:t>
            </a:r>
            <a:r>
              <a:rPr lang="en-US" baseline="0"/>
              <a:t>, rather than raw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8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21103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155302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2770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2" y="1905000"/>
            <a:ext cx="7777095" cy="3469481"/>
          </a:xfrm>
        </p:spPr>
      </p:pic>
    </p:spTree>
    <p:extLst>
      <p:ext uri="{BB962C8B-B14F-4D97-AF65-F5344CB8AC3E}">
        <p14:creationId xmlns:p14="http://schemas.microsoft.com/office/powerpoint/2010/main" val="63206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Compression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16" y="1417638"/>
            <a:ext cx="639116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2478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7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2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90761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80262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58863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161394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92262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184427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84989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211277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30</Words>
  <Application>Microsoft Office PowerPoint</Application>
  <PresentationFormat>On-screen Show (4:3)</PresentationFormat>
  <Paragraphs>9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Custom Design</vt:lpstr>
      <vt:lpstr>Singular Value Decomposition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Singular Value Decomposition</vt:lpstr>
      <vt:lpstr>SVD Compression</vt:lpstr>
      <vt:lpstr>PCA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93</cp:revision>
  <dcterms:created xsi:type="dcterms:W3CDTF">2016-03-21T14:12:59Z</dcterms:created>
  <dcterms:modified xsi:type="dcterms:W3CDTF">2017-02-01T18:48:50Z</dcterms:modified>
</cp:coreProperties>
</file>